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8" r:id="rId5"/>
    <p:sldId id="265" r:id="rId6"/>
    <p:sldId id="259" r:id="rId7"/>
    <p:sldId id="260" r:id="rId8"/>
    <p:sldId id="263" r:id="rId9"/>
    <p:sldId id="264" r:id="rId10"/>
    <p:sldId id="261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99"/>
    <a:srgbClr val="00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9" d="100"/>
          <a:sy n="109" d="100"/>
        </p:scale>
        <p:origin x="-942" y="2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2EA1B-A9E4-4CF5-A3C0-DA69566B3F07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2F73F-44FA-4AA5-8A37-321F9086C9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2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2EA1B-A9E4-4CF5-A3C0-DA69566B3F07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2F73F-44FA-4AA5-8A37-321F9086C9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7921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2EA1B-A9E4-4CF5-A3C0-DA69566B3F07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2F73F-44FA-4AA5-8A37-321F9086C9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486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2EA1B-A9E4-4CF5-A3C0-DA69566B3F07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2F73F-44FA-4AA5-8A37-321F9086C9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824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2EA1B-A9E4-4CF5-A3C0-DA69566B3F07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2F73F-44FA-4AA5-8A37-321F9086C9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5653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2EA1B-A9E4-4CF5-A3C0-DA69566B3F07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2F73F-44FA-4AA5-8A37-321F9086C9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8389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2EA1B-A9E4-4CF5-A3C0-DA69566B3F07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2F73F-44FA-4AA5-8A37-321F9086C9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4235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2EA1B-A9E4-4CF5-A3C0-DA69566B3F07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2F73F-44FA-4AA5-8A37-321F9086C9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734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2EA1B-A9E4-4CF5-A3C0-DA69566B3F07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2F73F-44FA-4AA5-8A37-321F9086C9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9713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2EA1B-A9E4-4CF5-A3C0-DA69566B3F07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2F73F-44FA-4AA5-8A37-321F9086C9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766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2EA1B-A9E4-4CF5-A3C0-DA69566B3F07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2F73F-44FA-4AA5-8A37-321F9086C9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697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E2EA1B-A9E4-4CF5-A3C0-DA69566B3F07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52F73F-44FA-4AA5-8A37-321F9086C9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290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7969" y="304800"/>
            <a:ext cx="8328061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52400" cap="rnd">
            <a:solidFill>
              <a:srgbClr val="0099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Tu es d’accord, ou pas ?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7968" y="1295400"/>
            <a:ext cx="8328061" cy="156966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52400" cap="rnd">
            <a:solidFill>
              <a:srgbClr val="0099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Donnez votre avis (opinion) à un partenaire.  Dites si vous êtes d’accord ou pas.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1437" y="3962400"/>
            <a:ext cx="8328061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52400" cap="rnd">
            <a:solidFill>
              <a:srgbClr val="0099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Je suis d’accord.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7563" y="5257800"/>
            <a:ext cx="8328061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52400" cap="rnd">
            <a:solidFill>
              <a:srgbClr val="0099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Je ne suis pas d’accord.</a:t>
            </a:r>
            <a:endParaRPr lang="fr-FR" sz="32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5708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7969" y="304800"/>
            <a:ext cx="8328061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52400" cap="rnd">
            <a:solidFill>
              <a:srgbClr val="0099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Tu es d’accord, ou pas ?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5122" name="Picture 2" descr="http://www.mainlandregional.net/img/slideritem3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76" r="36396"/>
          <a:stretch/>
        </p:blipFill>
        <p:spPr bwMode="auto">
          <a:xfrm>
            <a:off x="1333499" y="1447800"/>
            <a:ext cx="6477000" cy="4550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5633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7969" y="304800"/>
            <a:ext cx="8328061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52400" cap="rnd">
            <a:solidFill>
              <a:srgbClr val="0099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Tu es d’accord, ou pas ?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1028" name="Picture 4" descr="http://mode.glamourparis.com/wp-content/uploads/2011/10/Justin-Bieb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334430"/>
            <a:ext cx="7391400" cy="5135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4803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7969" y="304800"/>
            <a:ext cx="8328061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52400" cap="rnd">
            <a:solidFill>
              <a:srgbClr val="0099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Tu es d’accord, ou pas ?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6146" name="Picture 2" descr="http://passionementmangas.p.a.pic.centerblog.net/h0r891i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600200"/>
            <a:ext cx="6429375" cy="4324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7254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7969" y="304800"/>
            <a:ext cx="8328061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52400" cap="rnd">
            <a:solidFill>
              <a:srgbClr val="0099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Tu es d’accord, ou pas ?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1026" name="Picture 2" descr="http://t1.gstatic.com/images?q=tbn:ANd9GcQxI-hUM7gsGqlpZla2eblsOvM3NMZhzwOVy2rwHjSA_tNB3asIfvQrpFy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143000"/>
            <a:ext cx="3733800" cy="5440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574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7969" y="304800"/>
            <a:ext cx="8328061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52400" cap="rnd">
            <a:solidFill>
              <a:srgbClr val="0099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Tu es d’accord, ou pas ?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9218" name="Picture 2" descr="http://a1.sphotos.ak.fbcdn.net/hphotos-ak-ash4/312797_2507171605214_1430783243_2890187_1175162035_n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9" r="39002" b="28575"/>
          <a:stretch/>
        </p:blipFill>
        <p:spPr bwMode="auto">
          <a:xfrm>
            <a:off x="2438400" y="1700348"/>
            <a:ext cx="3892731" cy="4554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2982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7969" y="304800"/>
            <a:ext cx="8328061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52400" cap="rnd">
            <a:solidFill>
              <a:srgbClr val="0099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Tu es d’accord, ou pas ?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3074" name="Picture 2" descr="http://upload.wikimedia.org/wikipedia/commons/5/5d/France_Flag_Wav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52400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129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7969" y="304800"/>
            <a:ext cx="8328061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52400" cap="rnd">
            <a:solidFill>
              <a:srgbClr val="0099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Tu es d’accord, ou pas ?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4098" name="Picture 2" descr="http://www.techlearner.com/MathPages/math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49" y="1295400"/>
            <a:ext cx="5524500" cy="502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6728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7969" y="304800"/>
            <a:ext cx="8328061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52400" cap="rnd">
            <a:solidFill>
              <a:srgbClr val="0099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Tu es d’accord, ou pas ?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7170" name="Picture 2" descr="http://www.the-aps.org/education/k-12misc/images/biology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486" y="1371600"/>
            <a:ext cx="5915025" cy="4705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625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7969" y="304800"/>
            <a:ext cx="8328061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52400" cap="rnd">
            <a:solidFill>
              <a:srgbClr val="0099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Tu es d’accord, ou pas ?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8194" name="Picture 2" descr="http://t2.gstatic.com/images?q=tbn:ANd9GcQ8-OOn-yLpXWwEtaPovOe8eqAIvPq7RJbooCF0J6bR8gOj7nuPaghglz0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1606" y="1676400"/>
            <a:ext cx="5334000" cy="3995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2650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98</Words>
  <Application>Microsoft Office PowerPoint</Application>
  <PresentationFormat>On-screen Show (4:3)</PresentationFormat>
  <Paragraphs>13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11</cp:revision>
  <dcterms:created xsi:type="dcterms:W3CDTF">2011-11-18T11:58:45Z</dcterms:created>
  <dcterms:modified xsi:type="dcterms:W3CDTF">2011-12-01T11:36:47Z</dcterms:modified>
</cp:coreProperties>
</file>